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9" r:id="rId3"/>
    <p:sldId id="277" r:id="rId4"/>
    <p:sldId id="278" r:id="rId5"/>
    <p:sldId id="279" r:id="rId6"/>
    <p:sldId id="280" r:id="rId7"/>
    <p:sldId id="270" r:id="rId8"/>
    <p:sldId id="271" r:id="rId9"/>
    <p:sldId id="272" r:id="rId10"/>
    <p:sldId id="273" r:id="rId11"/>
    <p:sldId id="281" r:id="rId12"/>
    <p:sldId id="282" r:id="rId13"/>
    <p:sldId id="283" r:id="rId14"/>
    <p:sldId id="284" r:id="rId15"/>
    <p:sldId id="276" r:id="rId16"/>
    <p:sldId id="262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E1F5A-ABFD-4498-B61C-B6BF742A7BE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DBC8A-BAE5-44CC-ABD1-A23E24DFCD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E1F5A-ABFD-4498-B61C-B6BF742A7BE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DBC8A-BAE5-44CC-ABD1-A23E24DFC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E1F5A-ABFD-4498-B61C-B6BF742A7BE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DBC8A-BAE5-44CC-ABD1-A23E24DFC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E1F5A-ABFD-4498-B61C-B6BF742A7BE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DBC8A-BAE5-44CC-ABD1-A23E24DFC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E1F5A-ABFD-4498-B61C-B6BF742A7BE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DBC8A-BAE5-44CC-ABD1-A23E24DFCD6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E1F5A-ABFD-4498-B61C-B6BF742A7BE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DBC8A-BAE5-44CC-ABD1-A23E24DFC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E1F5A-ABFD-4498-B61C-B6BF742A7BE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DBC8A-BAE5-44CC-ABD1-A23E24DFC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E1F5A-ABFD-4498-B61C-B6BF742A7BE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DBC8A-BAE5-44CC-ABD1-A23E24DFC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E1F5A-ABFD-4498-B61C-B6BF742A7BE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DBC8A-BAE5-44CC-ABD1-A23E24DFCD6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E1F5A-ABFD-4498-B61C-B6BF742A7BE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DBC8A-BAE5-44CC-ABD1-A23E24DFCD6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5E1F5A-ABFD-4498-B61C-B6BF742A7BE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DDBC8A-BAE5-44CC-ABD1-A23E24DFCD6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75E1F5A-ABFD-4498-B61C-B6BF742A7BE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0DDBC8A-BAE5-44CC-ABD1-A23E24DFCD6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116632"/>
            <a:ext cx="7406640" cy="1069550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G</a:t>
            </a: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reat </a:t>
            </a:r>
            <a:r>
              <a:rPr lang="en-US" sz="600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Patriotic </a:t>
            </a:r>
            <a:r>
              <a:rPr lang="en-US" sz="60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</a:rPr>
              <a:t>War</a:t>
            </a:r>
            <a:endParaRPr lang="ru-RU" sz="6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4480" y="6093296"/>
            <a:ext cx="3859520" cy="714840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ndalus" pitchFamily="18" charset="-78"/>
                <a:cs typeface="Andalus" pitchFamily="18" charset="-78"/>
              </a:rPr>
              <a:t>Tumanov</a:t>
            </a:r>
            <a:r>
              <a:rPr lang="en-US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ndalus" pitchFamily="18" charset="-78"/>
                <a:cs typeface="Andalus" pitchFamily="18" charset="-78"/>
              </a:rPr>
              <a:t> Igor PS3-41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  <a:cs typeface="Andalus" pitchFamily="18" charset="-78"/>
            </a:endParaRPr>
          </a:p>
        </p:txBody>
      </p:sp>
      <p:pic>
        <p:nvPicPr>
          <p:cNvPr id="1026" name="Picture 2" descr="https://avatars.mds.yandex.net/get-pdb/1600028/5d0a88e0-09a5-484f-abc5-08463d6bf0c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81003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694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pptcloud3.ams3.digitaloceanspaces.com/slides/pics/002/375/736/original/Slide8.jpg?14870670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467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iger I tanks in the northern sector of the Battle of Kurs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654" y="-17156"/>
            <a:ext cx="8116346" cy="68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vatars.mds.yandex.net/get-pdb/2194869/10333ea4-2b19-47bd-9bcd-4b1c0ea2deec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04864"/>
            <a:ext cx="3538000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14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4.infourok.ru/uploads/ex/0286/0017f755-5a5a8671/64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182"/>
            <a:ext cx="8100392" cy="683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697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4.infourok.ru/uploads/ex/0286/0017f755-5a5a8671/640/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4624"/>
            <a:ext cx="8100392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861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ds04.infourok.ru/uploads/ex/0286/0017f755-5a5a8671/640/img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540"/>
            <a:ext cx="8064896" cy="678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77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Our Victory is 75 years old</a:t>
            </a:r>
            <a:endParaRPr lang="ru-RU" sz="4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Picture 2" descr="https://pptcloud3.ams3.digitaloceanspaces.com/slides/pics/001/881/091/original/Slide10.jpg?148319961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" t="12269" r="8201" b="-2032"/>
          <a:stretch/>
        </p:blipFill>
        <p:spPr bwMode="auto">
          <a:xfrm>
            <a:off x="971600" y="1196752"/>
            <a:ext cx="817240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43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layer.myshared.ru/7/795206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453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fs00.infourok.ru/images/doc/301/301075/img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3" t="-1222" r="3991" b="45576"/>
          <a:stretch/>
        </p:blipFill>
        <p:spPr bwMode="auto">
          <a:xfrm>
            <a:off x="580144" y="-118246"/>
            <a:ext cx="8563856" cy="378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fs00.infourok.ru/images/doc/301/301075/img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87"/>
          <a:stretch/>
        </p:blipFill>
        <p:spPr bwMode="auto">
          <a:xfrm>
            <a:off x="971601" y="3668662"/>
            <a:ext cx="8172400" cy="318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7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mypresentation.ru/documents/36e6e721604db65071989c08b00f1010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2444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405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644/00065b5b-9a459f28/64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558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ds05.infourok.ru/uploads/ex/0644/00065b5b-9a459f28/64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600"/>
            <a:ext cx="8100392" cy="67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7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5.infourok.ru/uploads/ex/0644/00065b5b-9a459f28/64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20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5.infourok.ru/uploads/ex/0644/00065b5b-9a459f28/640/im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36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mypresentation.ru/documents/36e6e721604db65071989c08b00f1010/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56"/>
            <a:ext cx="8100392" cy="685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590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mypresentation.ru/documents/36e6e721604db65071989c08b00f1010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79928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6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mypresentation.ru/documents/36e6e721604db65071989c08b00f1010/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540"/>
            <a:ext cx="8100392" cy="68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122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62</TotalTime>
  <Words>12</Words>
  <Application>Microsoft Office PowerPoint</Application>
  <PresentationFormat>Экран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Great Patriotic War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Our Victory is 75 years old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Patriotic War</dc:title>
  <dc:creator>SERGEI</dc:creator>
  <cp:lastModifiedBy>admin</cp:lastModifiedBy>
  <cp:revision>9</cp:revision>
  <dcterms:created xsi:type="dcterms:W3CDTF">2020-05-02T11:30:46Z</dcterms:created>
  <dcterms:modified xsi:type="dcterms:W3CDTF">2020-05-03T12:34:10Z</dcterms:modified>
</cp:coreProperties>
</file>